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665" r:id="rId3"/>
    <p:sldId id="587" r:id="rId4"/>
    <p:sldId id="589" r:id="rId5"/>
    <p:sldId id="591" r:id="rId6"/>
    <p:sldId id="640" r:id="rId7"/>
    <p:sldId id="625" r:id="rId8"/>
    <p:sldId id="615" r:id="rId9"/>
    <p:sldId id="58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31F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76" autoAdjust="0"/>
    <p:restoredTop sz="86455" autoAdjust="0"/>
  </p:normalViewPr>
  <p:slideViewPr>
    <p:cSldViewPr snapToObjects="1">
      <p:cViewPr varScale="1">
        <p:scale>
          <a:sx n="103" d="100"/>
          <a:sy n="103" d="100"/>
        </p:scale>
        <p:origin x="1128" y="18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21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1548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5136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17D42-F5EE-4749-83D1-28B99A47263A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55DA0-6640-E948-B324-6060979A3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5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66E20-D453-C94B-9C1A-A9834D201A04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B4FD6-2CB0-E646-8C62-EA5FFBAE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80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</a:t>
            </a:r>
            <a:r>
              <a:rPr lang="en-US" baseline="0" dirty="0"/>
              <a:t> version-1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4FD6-2CB0-E646-8C62-EA5FFBAE5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 Timeline</a:t>
            </a:r>
            <a:r>
              <a:rPr lang="en-US" baseline="0" dirty="0"/>
              <a:t> OK</a:t>
            </a:r>
          </a:p>
          <a:p>
            <a:endParaRPr lang="en-US" baseline="0" dirty="0"/>
          </a:p>
          <a:p>
            <a:r>
              <a:rPr lang="en-US" baseline="0" dirty="0" err="1"/>
              <a:t>PastPresentFuture</a:t>
            </a:r>
            <a:r>
              <a:rPr lang="en-US" baseline="0" dirty="0"/>
              <a:t> = OK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PastPresentFuture</a:t>
            </a:r>
            <a:r>
              <a:rPr lang="en-US" baseline="0" dirty="0"/>
              <a:t> = pieces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Past =OK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Float Out effect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4FD6-2CB0-E646-8C62-EA5FFBAE5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 Timeline</a:t>
            </a:r>
            <a:r>
              <a:rPr lang="en-US" baseline="0" dirty="0"/>
              <a:t> OK</a:t>
            </a:r>
          </a:p>
          <a:p>
            <a:endParaRPr lang="en-US" baseline="0" dirty="0"/>
          </a:p>
          <a:p>
            <a:r>
              <a:rPr lang="en-US" baseline="0" dirty="0" err="1"/>
              <a:t>PastPresentFuture</a:t>
            </a:r>
            <a:r>
              <a:rPr lang="en-US" baseline="0" dirty="0"/>
              <a:t> = OK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PastPresentFuture</a:t>
            </a:r>
            <a:r>
              <a:rPr lang="en-US" baseline="0" dirty="0"/>
              <a:t> = pieces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Past =OK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Float Out effect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4FD6-2CB0-E646-8C62-EA5FFBAE5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7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 Timeline</a:t>
            </a:r>
            <a:r>
              <a:rPr lang="en-US" baseline="0" dirty="0"/>
              <a:t> OK</a:t>
            </a:r>
          </a:p>
          <a:p>
            <a:endParaRPr lang="en-US" baseline="0" dirty="0"/>
          </a:p>
          <a:p>
            <a:r>
              <a:rPr lang="en-US" baseline="0" dirty="0" err="1"/>
              <a:t>PastPresentFuture</a:t>
            </a:r>
            <a:r>
              <a:rPr lang="en-US" baseline="0" dirty="0"/>
              <a:t> = OK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PastPresentFuture</a:t>
            </a:r>
            <a:r>
              <a:rPr lang="en-US" baseline="0" dirty="0"/>
              <a:t> = pieces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Past =OK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Float Out effect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4FD6-2CB0-E646-8C62-EA5FFBAE5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2A47-9109-7649-A2AE-E1163998F195}" type="datetime1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94A-91FF-4F4C-B07D-98686470D0C6}" type="datetime1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0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A24E-6B18-7F4D-A01E-EEA6501619CC}" type="datetime1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29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3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066A-EC41-934A-B9B0-227895CA57A2}" type="datetime1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00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0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77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4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90EB-6D86-BF44-8961-332938E76179}" type="datetime1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1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9903-3711-C644-B1A6-E6707D3BE4D6}" type="datetime1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3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FBCC-46B7-DA49-B728-B4A244555590}" type="datetime1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2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30D6-59DD-ED42-93E1-7430BB00F8B1}" type="datetime1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4AC0-278A-F245-AF5A-48A6D1ED3443}" type="datetime1">
              <a:rPr lang="en-US" smtClean="0"/>
              <a:t>11/9/17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2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A974-D171-A141-843E-C82BC0E11294}" type="datetime1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6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5C14-70F4-3146-83E0-08965E2992D6}" type="datetime1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0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65AE-0186-D742-A6B4-730DF416EE50}" type="datetime1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34BE-12CA-5B4B-95A6-629A4E1E5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7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C5E8-F001-8742-B4F0-1464FCDB38AB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D6795-B4C4-3E46-AF1B-E3AC5DC2B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4640442"/>
            <a:ext cx="7696200" cy="61735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Verb 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9444" y="3040242"/>
            <a:ext cx="2985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+mj-lt"/>
              </a:rPr>
              <a:t>Timeline 434 </a:t>
            </a:r>
            <a:endParaRPr lang="en-US" sz="4000" dirty="0"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371322"/>
            <a:ext cx="3810000" cy="156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F6C828-06C4-5543-8BBB-51BAFCEC9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802242"/>
            <a:ext cx="68580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3"/>
            </p:par>
            <p:par>
              <p:cTn id="24"/>
            </p:par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8760"/>
            <a:ext cx="7772400" cy="4595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3 Verb Types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2151126"/>
            <a:ext cx="4686300" cy="3030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260974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260974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609743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344FE-47B2-B94F-9229-22163BA2012E}"/>
              </a:ext>
            </a:extLst>
          </p:cNvPr>
          <p:cNvSpPr txBox="1"/>
          <p:nvPr/>
        </p:nvSpPr>
        <p:spPr>
          <a:xfrm>
            <a:off x="2238622" y="1696831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KG Architects Daughter" panose="02000505000000020004" pitchFamily="2" charset="77"/>
              </a:rPr>
              <a:t>chocolate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29A7B-4CC3-954C-A7A3-60B86DBA9E3A}"/>
              </a:ext>
            </a:extLst>
          </p:cNvPr>
          <p:cNvSpPr txBox="1"/>
          <p:nvPr/>
        </p:nvSpPr>
        <p:spPr>
          <a:xfrm>
            <a:off x="4122807" y="1696831"/>
            <a:ext cx="89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  <a:latin typeface="KG Architects Daughter" panose="02000505000000020004" pitchFamily="2" charset="77"/>
              </a:rPr>
              <a:t>vainilla</a:t>
            </a:r>
            <a:endParaRPr lang="en-US" dirty="0">
              <a:solidFill>
                <a:srgbClr val="0432FF"/>
              </a:solidFill>
              <a:latin typeface="KG Architects Daughter" panose="02000505000000020004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F0115-E8A1-0E40-B12F-0C6D206CF0A4}"/>
              </a:ext>
            </a:extLst>
          </p:cNvPr>
          <p:cNvSpPr txBox="1"/>
          <p:nvPr/>
        </p:nvSpPr>
        <p:spPr>
          <a:xfrm>
            <a:off x="5755689" y="169683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  <a:latin typeface="KG Architects Daughter" panose="02000505000000020004" pitchFamily="2" charset="77"/>
              </a:rPr>
              <a:t>fresa</a:t>
            </a:r>
            <a:endParaRPr lang="en-US" dirty="0">
              <a:solidFill>
                <a:srgbClr val="0432FF"/>
              </a:solidFill>
              <a:latin typeface="KG Architects Daughter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15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33500"/>
            <a:ext cx="609600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595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3 Verb Trees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3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124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3150" y="41249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41249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6686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11305" y="1867465"/>
            <a:ext cx="2108200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536130" y="1867465"/>
            <a:ext cx="2108200" cy="316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6330950" y="1847850"/>
            <a:ext cx="2108200" cy="316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6586" y="12192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432FF"/>
                </a:solidFill>
              </a:rPr>
              <a:t>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1621" y="1219200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9211" y="1219200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IR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533400"/>
            <a:ext cx="7772400" cy="459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3 Verb Trees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7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6586" y="12192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432FF"/>
                </a:solidFill>
              </a:rPr>
              <a:t>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1621" y="1219200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9211" y="1219200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IR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533400"/>
            <a:ext cx="7772400" cy="459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3 Verb Trees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8D4DA4-1CB9-F749-9E8D-C86751ECDB94}"/>
              </a:ext>
            </a:extLst>
          </p:cNvPr>
          <p:cNvSpPr txBox="1"/>
          <p:nvPr/>
        </p:nvSpPr>
        <p:spPr>
          <a:xfrm>
            <a:off x="3886200" y="3729930"/>
            <a:ext cx="1455987" cy="523220"/>
          </a:xfrm>
          <a:prstGeom prst="rect">
            <a:avLst/>
          </a:prstGeom>
          <a:solidFill>
            <a:srgbClr val="00B05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2400896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30A506-7779-1342-B45D-A6367B4A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640" y="1447800"/>
            <a:ext cx="4251960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B2C45B-88BF-0342-B2A6-AF9E47CDA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0" y="1760607"/>
            <a:ext cx="2926080" cy="438912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5800" y="533400"/>
            <a:ext cx="7772400" cy="459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AR Verb Tree Present Tense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2530257"/>
            <a:ext cx="6174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o</a:t>
            </a:r>
          </a:p>
          <a:p>
            <a:pPr algn="ctr"/>
            <a:endParaRPr lang="en-US" sz="2800" b="1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b="1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as</a:t>
            </a:r>
          </a:p>
          <a:p>
            <a:pPr algn="ctr"/>
            <a:endParaRPr lang="en-US" sz="2800" b="1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b="1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6902" y="2530257"/>
            <a:ext cx="14724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amos</a:t>
            </a:r>
            <a:endParaRPr lang="en-US" sz="2800" b="1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b="1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b="1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b="1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b="1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b="1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A7F01D-D735-3A4E-A3D7-FDDEE23B900F}"/>
              </a:ext>
            </a:extLst>
          </p:cNvPr>
          <p:cNvSpPr txBox="1"/>
          <p:nvPr/>
        </p:nvSpPr>
        <p:spPr>
          <a:xfrm>
            <a:off x="3657600" y="1117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bail</a:t>
            </a:r>
            <a:r>
              <a:rPr lang="en-US" sz="3600" dirty="0" err="1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ar</a:t>
            </a:r>
            <a:r>
              <a:rPr lang="en-US" sz="3600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 </a:t>
            </a:r>
            <a:r>
              <a:rPr lang="en-US" sz="3200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= to dance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60FDEC-F285-2E40-A875-4D643A592954}"/>
              </a:ext>
            </a:extLst>
          </p:cNvPr>
          <p:cNvSpPr txBox="1"/>
          <p:nvPr/>
        </p:nvSpPr>
        <p:spPr>
          <a:xfrm>
            <a:off x="3886200" y="3729930"/>
            <a:ext cx="1455987" cy="523220"/>
          </a:xfrm>
          <a:prstGeom prst="rect">
            <a:avLst/>
          </a:prstGeom>
          <a:solidFill>
            <a:srgbClr val="00B050"/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G Architects Daughter" panose="02000505000000020004" pitchFamily="2" charset="77"/>
              </a:rPr>
              <a:t>bail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BF30C2-602F-F54D-B49D-88FED728D303}"/>
              </a:ext>
            </a:extLst>
          </p:cNvPr>
          <p:cNvSpPr txBox="1"/>
          <p:nvPr/>
        </p:nvSpPr>
        <p:spPr>
          <a:xfrm>
            <a:off x="2209800" y="61823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bail</a:t>
            </a:r>
            <a:r>
              <a:rPr lang="en-US" sz="2800" i="1" dirty="0" err="1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o</a:t>
            </a:r>
            <a:r>
              <a:rPr lang="en-US" sz="2800" i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 = I dance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5CA76B-E6FE-D446-A116-3D4DA927848B}"/>
              </a:ext>
            </a:extLst>
          </p:cNvPr>
          <p:cNvSpPr txBox="1"/>
          <p:nvPr/>
        </p:nvSpPr>
        <p:spPr>
          <a:xfrm>
            <a:off x="1828800" y="2530257"/>
            <a:ext cx="130676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yo</a:t>
            </a:r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tú</a:t>
            </a:r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el, </a:t>
            </a:r>
            <a:r>
              <a:rPr lang="en-US" sz="2800" dirty="0" err="1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ella</a:t>
            </a:r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usted</a:t>
            </a:r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91D00C-6872-F448-B4E6-88F1F432C217}"/>
              </a:ext>
            </a:extLst>
          </p:cNvPr>
          <p:cNvSpPr txBox="1"/>
          <p:nvPr/>
        </p:nvSpPr>
        <p:spPr>
          <a:xfrm>
            <a:off x="6454125" y="2530257"/>
            <a:ext cx="20040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nosotros</a:t>
            </a:r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nosotras</a:t>
            </a:r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 </a:t>
            </a:r>
          </a:p>
          <a:p>
            <a:pPr algn="ctr"/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ellos</a:t>
            </a:r>
            <a:r>
              <a:rPr lang="en-US" sz="2800" dirty="0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ellas</a:t>
            </a:r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2800" dirty="0" err="1">
                <a:solidFill>
                  <a:srgbClr val="C0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ustedes</a:t>
            </a:r>
            <a:endParaRPr lang="en-US" sz="2800" dirty="0">
              <a:solidFill>
                <a:srgbClr val="C0000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09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2" grpId="0"/>
      <p:bldP spid="24" grpId="0"/>
      <p:bldP spid="21" grpId="0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711305" y="1867465"/>
            <a:ext cx="2108200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536130" y="1867465"/>
            <a:ext cx="2108200" cy="316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6330950" y="1847850"/>
            <a:ext cx="2108200" cy="316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6586" y="12192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432FF"/>
                </a:solidFill>
              </a:rPr>
              <a:t>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1621" y="1219200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9211" y="1219200"/>
            <a:ext cx="524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IR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533400"/>
            <a:ext cx="7772400" cy="459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3 Verb Trees</a:t>
            </a:r>
            <a:endParaRPr lang="en-US" sz="4000" i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40186" y="2325231"/>
            <a:ext cx="2031613" cy="2246769"/>
            <a:chOff x="940186" y="2325231"/>
            <a:chExt cx="2031613" cy="2246769"/>
          </a:xfrm>
        </p:grpSpPr>
        <p:sp>
          <p:nvSpPr>
            <p:cNvPr id="2" name="TextBox 1"/>
            <p:cNvSpPr txBox="1"/>
            <p:nvPr/>
          </p:nvSpPr>
          <p:spPr>
            <a:xfrm>
              <a:off x="940186" y="2325231"/>
              <a:ext cx="614271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432FF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o</a:t>
              </a: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r>
                <a:rPr lang="en-US" sz="2800" b="1" dirty="0">
                  <a:solidFill>
                    <a:srgbClr val="0432FF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as</a:t>
              </a: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r>
                <a:rPr lang="en-US" sz="2800" b="1" dirty="0">
                  <a:solidFill>
                    <a:srgbClr val="0432FF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72433" y="2325231"/>
              <a:ext cx="1199366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432FF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amos</a:t>
              </a:r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r>
                <a:rPr lang="en-US" sz="2800" b="1" dirty="0">
                  <a:solidFill>
                    <a:srgbClr val="0432FF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an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57984" y="2325231"/>
            <a:ext cx="2034819" cy="2246769"/>
            <a:chOff x="3757984" y="2325231"/>
            <a:chExt cx="2034819" cy="2246769"/>
          </a:xfrm>
        </p:grpSpPr>
        <p:sp>
          <p:nvSpPr>
            <p:cNvPr id="17" name="TextBox 16"/>
            <p:cNvSpPr txBox="1"/>
            <p:nvPr/>
          </p:nvSpPr>
          <p:spPr>
            <a:xfrm>
              <a:off x="3757984" y="2325231"/>
              <a:ext cx="617477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o</a:t>
              </a:r>
            </a:p>
            <a:p>
              <a:pPr algn="ctr"/>
              <a:endParaRPr lang="en-US" sz="2800" b="1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es</a:t>
              </a:r>
              <a:endParaRPr lang="en-US" sz="2800" b="1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90230" y="2325231"/>
              <a:ext cx="1202573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emos</a:t>
              </a:r>
              <a:endParaRPr lang="en-US" sz="2800" b="1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en</a:t>
              </a:r>
              <a:endParaRPr lang="en-US" sz="2800" b="1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51981" y="2325231"/>
            <a:ext cx="1953066" cy="2246769"/>
            <a:chOff x="6651981" y="2325231"/>
            <a:chExt cx="1953066" cy="2246769"/>
          </a:xfrm>
        </p:grpSpPr>
        <p:sp>
          <p:nvSpPr>
            <p:cNvPr id="19" name="TextBox 18"/>
            <p:cNvSpPr txBox="1"/>
            <p:nvPr/>
          </p:nvSpPr>
          <p:spPr>
            <a:xfrm>
              <a:off x="6651981" y="2325231"/>
              <a:ext cx="617477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o</a:t>
              </a:r>
            </a:p>
            <a:p>
              <a:pPr algn="ctr"/>
              <a:endParaRPr lang="en-US" sz="2800" b="1" dirty="0">
                <a:solidFill>
                  <a:srgbClr val="00B050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r>
                <a:rPr lang="en-US" sz="2800" b="1" dirty="0" err="1">
                  <a:solidFill>
                    <a:srgbClr val="00B050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es</a:t>
              </a:r>
              <a:endParaRPr lang="en-US" sz="2800" b="1" dirty="0">
                <a:solidFill>
                  <a:srgbClr val="00B050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00B050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r>
                <a:rPr lang="en-US" sz="2800" b="1" dirty="0">
                  <a:solidFill>
                    <a:srgbClr val="00B050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65980" y="2325231"/>
              <a:ext cx="1039067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B050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imos</a:t>
              </a:r>
              <a:endParaRPr lang="en-US" sz="2800" b="1" dirty="0">
                <a:solidFill>
                  <a:srgbClr val="00B050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endParaRPr lang="en-US" sz="2800" b="1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  <a:p>
              <a:pPr algn="ctr"/>
              <a:r>
                <a:rPr lang="en-US" sz="2800" b="1" dirty="0" err="1">
                  <a:solidFill>
                    <a:srgbClr val="00B050"/>
                  </a:solidFill>
                  <a:latin typeface="KG Architects Daughter" charset="0"/>
                  <a:ea typeface="KG Architects Daughter" charset="0"/>
                  <a:cs typeface="KG Architects Daughter" charset="0"/>
                </a:rPr>
                <a:t>en</a:t>
              </a:r>
              <a:endParaRPr lang="en-US" sz="2800" b="1" dirty="0">
                <a:solidFill>
                  <a:srgbClr val="00B050"/>
                </a:solidFill>
                <a:latin typeface="KG Architects Daughter" charset="0"/>
                <a:ea typeface="KG Architects Daughter" charset="0"/>
                <a:cs typeface="KG Architects Daughter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2291" y="5257800"/>
            <a:ext cx="2419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bailar</a:t>
            </a:r>
            <a:endParaRPr lang="en-US" sz="3600" dirty="0">
              <a:solidFill>
                <a:srgbClr val="0432FF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3600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bail + ..</a:t>
            </a:r>
            <a:r>
              <a:rPr lang="mr-IN" sz="3600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…</a:t>
            </a:r>
            <a:r>
              <a:rPr lang="en-US" sz="3600" dirty="0">
                <a:solidFill>
                  <a:srgbClr val="0432FF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5257800"/>
            <a:ext cx="2755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comer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com + ..</a:t>
            </a:r>
            <a:r>
              <a:rPr lang="mr-IN" sz="3600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…</a:t>
            </a:r>
            <a:r>
              <a:rPr lang="en-US" sz="3600" dirty="0">
                <a:solidFill>
                  <a:srgbClr val="FF000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4705" y="5257800"/>
            <a:ext cx="2340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vivir</a:t>
            </a:r>
            <a:endParaRPr lang="en-US" sz="3600" dirty="0">
              <a:solidFill>
                <a:srgbClr val="00B050"/>
              </a:solidFill>
              <a:latin typeface="KG Architects Daughter" charset="0"/>
              <a:ea typeface="KG Architects Daughter" charset="0"/>
              <a:cs typeface="KG Architects Daughter" charset="0"/>
            </a:endParaRPr>
          </a:p>
          <a:p>
            <a:pPr algn="ctr"/>
            <a:r>
              <a:rPr lang="en-US" sz="3600" dirty="0" err="1">
                <a:solidFill>
                  <a:srgbClr val="00B05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viv</a:t>
            </a:r>
            <a:r>
              <a:rPr lang="en-US" sz="3600" dirty="0">
                <a:solidFill>
                  <a:srgbClr val="00B05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 + ..</a:t>
            </a:r>
            <a:r>
              <a:rPr lang="mr-IN" sz="3600" dirty="0">
                <a:solidFill>
                  <a:srgbClr val="00B05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…</a:t>
            </a:r>
            <a:r>
              <a:rPr lang="en-US" sz="3600" dirty="0">
                <a:solidFill>
                  <a:srgbClr val="00B050"/>
                </a:solidFill>
                <a:latin typeface="KG Architects Daughter" charset="0"/>
                <a:ea typeface="KG Architects Daughter" charset="0"/>
                <a:cs typeface="KG Architects Daughter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087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8760"/>
            <a:ext cx="7772400" cy="4595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3 Verb Types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83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0" y="1752600"/>
            <a:ext cx="6108700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26806</TotalTime>
  <Words>157</Words>
  <Application>Microsoft Macintosh PowerPoint</Application>
  <PresentationFormat>On-screen Show (4:3)</PresentationFormat>
  <Paragraphs>129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KG Architects Daughter</vt:lpstr>
      <vt:lpstr>Office Theme</vt:lpstr>
      <vt:lpstr>Custom Design</vt:lpstr>
      <vt:lpstr>Verb Types</vt:lpstr>
      <vt:lpstr>3 Verb Types</vt:lpstr>
      <vt:lpstr>3 Verb Trees</vt:lpstr>
      <vt:lpstr>PowerPoint Presentation</vt:lpstr>
      <vt:lpstr>PowerPoint Presentation</vt:lpstr>
      <vt:lpstr>PowerPoint Presentation</vt:lpstr>
      <vt:lpstr>PowerPoint Presentation</vt:lpstr>
      <vt:lpstr>3 Verb Types</vt:lpstr>
    </vt:vector>
  </TitlesOfParts>
  <Company/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 Verb Timeline</dc:title>
  <dc:creator>Office 2004 Test Drive User</dc:creator>
  <cp:lastModifiedBy>Joseph P Cillo</cp:lastModifiedBy>
  <cp:revision>1474</cp:revision>
  <cp:lastPrinted>2017-07-28T14:59:33Z</cp:lastPrinted>
  <dcterms:created xsi:type="dcterms:W3CDTF">2017-06-30T22:15:07Z</dcterms:created>
  <dcterms:modified xsi:type="dcterms:W3CDTF">2017-11-09T20:45:52Z</dcterms:modified>
</cp:coreProperties>
</file>